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2A38F1-C328-4C4D-83B7-33210B5F8E07}" v="81" dt="2025-05-08T13:27:51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tya Gupta" userId="ae121b838975e5c6" providerId="LiveId" clId="{F02A38F1-C328-4C4D-83B7-33210B5F8E07}"/>
    <pc:docChg chg="custSel modSld">
      <pc:chgData name="Aditya Gupta" userId="ae121b838975e5c6" providerId="LiveId" clId="{F02A38F1-C328-4C4D-83B7-33210B5F8E07}" dt="2025-05-08T13:27:51.577" v="128"/>
      <pc:docMkLst>
        <pc:docMk/>
      </pc:docMkLst>
      <pc:sldChg chg="addSp delSp modSp mod modTransition delAnim modAnim">
        <pc:chgData name="Aditya Gupta" userId="ae121b838975e5c6" providerId="LiveId" clId="{F02A38F1-C328-4C4D-83B7-33210B5F8E07}" dt="2025-05-08T11:40:14.306" v="32"/>
        <pc:sldMkLst>
          <pc:docMk/>
          <pc:sldMk cId="2596807079" sldId="256"/>
        </pc:sldMkLst>
        <pc:picChg chg="add del mod">
          <ac:chgData name="Aditya Gupta" userId="ae121b838975e5c6" providerId="LiveId" clId="{F02A38F1-C328-4C4D-83B7-33210B5F8E07}" dt="2025-05-08T10:01:42.333" v="6" actId="478"/>
          <ac:picMkLst>
            <pc:docMk/>
            <pc:sldMk cId="2596807079" sldId="256"/>
            <ac:picMk id="4" creationId="{7901884C-EC85-AA24-088B-AC908DABE5BF}"/>
          </ac:picMkLst>
        </pc:picChg>
        <pc:picChg chg="add del mod">
          <ac:chgData name="Aditya Gupta" userId="ae121b838975e5c6" providerId="LiveId" clId="{F02A38F1-C328-4C4D-83B7-33210B5F8E07}" dt="2025-05-08T09:23:26.296" v="2"/>
          <ac:picMkLst>
            <pc:docMk/>
            <pc:sldMk cId="2596807079" sldId="256"/>
            <ac:picMk id="4" creationId="{7C4E0308-3C4D-BD5E-2B9A-111733C5BFA9}"/>
          </ac:picMkLst>
        </pc:picChg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2596807079" sldId="256"/>
            <ac:picMk id="5" creationId="{780B315D-B328-9549-6E10-1D21E1997C70}"/>
          </ac:picMkLst>
        </pc:picChg>
        <pc:picChg chg="add del mod">
          <ac:chgData name="Aditya Gupta" userId="ae121b838975e5c6" providerId="LiveId" clId="{F02A38F1-C328-4C4D-83B7-33210B5F8E07}" dt="2025-05-08T11:27:29.503" v="18"/>
          <ac:picMkLst>
            <pc:docMk/>
            <pc:sldMk cId="2596807079" sldId="256"/>
            <ac:picMk id="6" creationId="{13BAFD11-26D9-2BE0-A961-7E6F3D12F9B9}"/>
          </ac:picMkLst>
        </pc:picChg>
        <pc:picChg chg="add del mod">
          <ac:chgData name="Aditya Gupta" userId="ae121b838975e5c6" providerId="LiveId" clId="{F02A38F1-C328-4C4D-83B7-33210B5F8E07}" dt="2025-05-08T11:30:27.137" v="21" actId="478"/>
          <ac:picMkLst>
            <pc:docMk/>
            <pc:sldMk cId="2596807079" sldId="256"/>
            <ac:picMk id="7" creationId="{1ADB4041-EBB5-71AE-18D9-81F248068D8C}"/>
          </ac:picMkLst>
        </pc:picChg>
        <pc:picChg chg="add del mod">
          <ac:chgData name="Aditya Gupta" userId="ae121b838975e5c6" providerId="LiveId" clId="{F02A38F1-C328-4C4D-83B7-33210B5F8E07}" dt="2025-05-08T11:31:19.534" v="24" actId="478"/>
          <ac:picMkLst>
            <pc:docMk/>
            <pc:sldMk cId="2596807079" sldId="256"/>
            <ac:picMk id="8" creationId="{66AE8EB9-B82C-E7B9-1627-EF58746C4A2A}"/>
          </ac:picMkLst>
        </pc:picChg>
        <pc:picChg chg="add del mod">
          <ac:chgData name="Aditya Gupta" userId="ae121b838975e5c6" providerId="LiveId" clId="{F02A38F1-C328-4C4D-83B7-33210B5F8E07}" dt="2025-05-08T11:36:09.554" v="28"/>
          <ac:picMkLst>
            <pc:docMk/>
            <pc:sldMk cId="2596807079" sldId="256"/>
            <ac:picMk id="9" creationId="{BEEE7425-0E12-CB0A-00D9-68B8DE0E2851}"/>
          </ac:picMkLst>
        </pc:picChg>
        <pc:picChg chg="add del mod">
          <ac:chgData name="Aditya Gupta" userId="ae121b838975e5c6" providerId="LiveId" clId="{F02A38F1-C328-4C4D-83B7-33210B5F8E07}" dt="2025-05-08T11:39:09.752" v="30" actId="478"/>
          <ac:picMkLst>
            <pc:docMk/>
            <pc:sldMk cId="2596807079" sldId="256"/>
            <ac:picMk id="10" creationId="{BA7F936A-47C0-BBC1-6368-BAA753CE38E5}"/>
          </ac:picMkLst>
        </pc:picChg>
        <pc:picChg chg="add mod">
          <ac:chgData name="Aditya Gupta" userId="ae121b838975e5c6" providerId="LiveId" clId="{F02A38F1-C328-4C4D-83B7-33210B5F8E07}" dt="2025-05-08T11:40:14.306" v="32"/>
          <ac:picMkLst>
            <pc:docMk/>
            <pc:sldMk cId="2596807079" sldId="256"/>
            <ac:picMk id="11" creationId="{304E22CB-063A-D7AD-179B-240748050F59}"/>
          </ac:picMkLst>
        </pc:picChg>
      </pc:sldChg>
      <pc:sldChg chg="addSp delSp modSp mod modTransition modAnim">
        <pc:chgData name="Aditya Gupta" userId="ae121b838975e5c6" providerId="LiveId" clId="{F02A38F1-C328-4C4D-83B7-33210B5F8E07}" dt="2025-05-08T12:17:09.845" v="49"/>
        <pc:sldMkLst>
          <pc:docMk/>
          <pc:sldMk cId="3592657623" sldId="257"/>
        </pc:sldMkLst>
        <pc:spChg chg="mod">
          <ac:chgData name="Aditya Gupta" userId="ae121b838975e5c6" providerId="LiveId" clId="{F02A38F1-C328-4C4D-83B7-33210B5F8E07}" dt="2025-05-08T10:12:41.863" v="11" actId="20577"/>
          <ac:spMkLst>
            <pc:docMk/>
            <pc:sldMk cId="3592657623" sldId="257"/>
            <ac:spMk id="3" creationId="{CD58CBDB-1B31-DE10-C016-3777D7F41D83}"/>
          </ac:spMkLst>
        </pc:spChg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3592657623" sldId="257"/>
            <ac:picMk id="4" creationId="{18BF5AD8-A3AC-0F99-CAAF-ECF0B96E3948}"/>
          </ac:picMkLst>
        </pc:picChg>
        <pc:picChg chg="add del mod">
          <ac:chgData name="Aditya Gupta" userId="ae121b838975e5c6" providerId="LiveId" clId="{F02A38F1-C328-4C4D-83B7-33210B5F8E07}" dt="2025-05-08T09:23:32.331" v="3"/>
          <ac:picMkLst>
            <pc:docMk/>
            <pc:sldMk cId="3592657623" sldId="257"/>
            <ac:picMk id="4" creationId="{4995C770-92AD-1D97-C3A6-0DF11F5EE74C}"/>
          </ac:picMkLst>
        </pc:picChg>
        <pc:picChg chg="add del mod">
          <ac:chgData name="Aditya Gupta" userId="ae121b838975e5c6" providerId="LiveId" clId="{F02A38F1-C328-4C4D-83B7-33210B5F8E07}" dt="2025-05-08T11:27:29.503" v="18"/>
          <ac:picMkLst>
            <pc:docMk/>
            <pc:sldMk cId="3592657623" sldId="257"/>
            <ac:picMk id="5" creationId="{35BBA10E-2A32-2AB3-7B93-64E762682A06}"/>
          </ac:picMkLst>
        </pc:picChg>
        <pc:picChg chg="add del mod">
          <ac:chgData name="Aditya Gupta" userId="ae121b838975e5c6" providerId="LiveId" clId="{F02A38F1-C328-4C4D-83B7-33210B5F8E07}" dt="2025-05-08T11:36:09.554" v="28"/>
          <ac:picMkLst>
            <pc:docMk/>
            <pc:sldMk cId="3592657623" sldId="257"/>
            <ac:picMk id="6" creationId="{55BD32A7-74FE-69E3-0885-31AE2C1641DE}"/>
          </ac:picMkLst>
        </pc:picChg>
        <pc:picChg chg="add del mod">
          <ac:chgData name="Aditya Gupta" userId="ae121b838975e5c6" providerId="LiveId" clId="{F02A38F1-C328-4C4D-83B7-33210B5F8E07}" dt="2025-05-08T12:15:53.577" v="47"/>
          <ac:picMkLst>
            <pc:docMk/>
            <pc:sldMk cId="3592657623" sldId="257"/>
            <ac:picMk id="7" creationId="{681A8321-2B97-7B65-7E3D-8D2E2506318D}"/>
          </ac:picMkLst>
        </pc:picChg>
        <pc:picChg chg="add mod">
          <ac:chgData name="Aditya Gupta" userId="ae121b838975e5c6" providerId="LiveId" clId="{F02A38F1-C328-4C4D-83B7-33210B5F8E07}" dt="2025-05-08T12:17:09.845" v="49"/>
          <ac:picMkLst>
            <pc:docMk/>
            <pc:sldMk cId="3592657623" sldId="257"/>
            <ac:picMk id="8" creationId="{89CFED28-71B7-8D6F-9758-EEA81F391DB6}"/>
          </ac:picMkLst>
        </pc:picChg>
      </pc:sldChg>
      <pc:sldChg chg="addSp delSp modSp modTransition modAnim">
        <pc:chgData name="Aditya Gupta" userId="ae121b838975e5c6" providerId="LiveId" clId="{F02A38F1-C328-4C4D-83B7-33210B5F8E07}" dt="2025-05-08T11:51:57.567" v="37"/>
        <pc:sldMkLst>
          <pc:docMk/>
          <pc:sldMk cId="4132923279" sldId="258"/>
        </pc:sldMkLst>
        <pc:picChg chg="add del mod">
          <ac:chgData name="Aditya Gupta" userId="ae121b838975e5c6" providerId="LiveId" clId="{F02A38F1-C328-4C4D-83B7-33210B5F8E07}" dt="2025-05-08T09:23:36.042" v="4"/>
          <ac:picMkLst>
            <pc:docMk/>
            <pc:sldMk cId="4132923279" sldId="258"/>
            <ac:picMk id="4" creationId="{61444B08-E422-2A90-E5B8-3DFC247A875C}"/>
          </ac:picMkLst>
        </pc:picChg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4132923279" sldId="258"/>
            <ac:picMk id="4" creationId="{966F1FE4-D335-33CB-3AA2-8F7DEDB88E2C}"/>
          </ac:picMkLst>
        </pc:picChg>
        <pc:picChg chg="add del mod">
          <ac:chgData name="Aditya Gupta" userId="ae121b838975e5c6" providerId="LiveId" clId="{F02A38F1-C328-4C4D-83B7-33210B5F8E07}" dt="2025-05-08T11:51:08.843" v="36"/>
          <ac:picMkLst>
            <pc:docMk/>
            <pc:sldMk cId="4132923279" sldId="258"/>
            <ac:picMk id="5" creationId="{046DD984-8AAC-E4FC-3C0C-93123CF1B491}"/>
          </ac:picMkLst>
        </pc:picChg>
        <pc:picChg chg="add mod">
          <ac:chgData name="Aditya Gupta" userId="ae121b838975e5c6" providerId="LiveId" clId="{F02A38F1-C328-4C4D-83B7-33210B5F8E07}" dt="2025-05-08T11:51:57.567" v="37"/>
          <ac:picMkLst>
            <pc:docMk/>
            <pc:sldMk cId="4132923279" sldId="258"/>
            <ac:picMk id="6" creationId="{0E49C4C1-0E74-F2DC-380D-146D299990AB}"/>
          </ac:picMkLst>
        </pc:picChg>
      </pc:sldChg>
      <pc:sldChg chg="addSp delSp modSp mod modTransition delAnim modAnim">
        <pc:chgData name="Aditya Gupta" userId="ae121b838975e5c6" providerId="LiveId" clId="{F02A38F1-C328-4C4D-83B7-33210B5F8E07}" dt="2025-05-08T11:56:43.622" v="41"/>
        <pc:sldMkLst>
          <pc:docMk/>
          <pc:sldMk cId="2346160564" sldId="259"/>
        </pc:sldMkLst>
        <pc:picChg chg="add del mod">
          <ac:chgData name="Aditya Gupta" userId="ae121b838975e5c6" providerId="LiveId" clId="{F02A38F1-C328-4C4D-83B7-33210B5F8E07}" dt="2025-05-08T09:23:36.042" v="4"/>
          <ac:picMkLst>
            <pc:docMk/>
            <pc:sldMk cId="2346160564" sldId="259"/>
            <ac:picMk id="4" creationId="{F34B887F-B156-4A95-E251-BA9930CF495A}"/>
          </ac:picMkLst>
        </pc:picChg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2346160564" sldId="259"/>
            <ac:picMk id="4" creationId="{F96A672D-6FA9-6D04-8DEC-68710DA3C964}"/>
          </ac:picMkLst>
        </pc:picChg>
        <pc:picChg chg="add del mod">
          <ac:chgData name="Aditya Gupta" userId="ae121b838975e5c6" providerId="LiveId" clId="{F02A38F1-C328-4C4D-83B7-33210B5F8E07}" dt="2025-05-08T11:55:43.724" v="39" actId="478"/>
          <ac:picMkLst>
            <pc:docMk/>
            <pc:sldMk cId="2346160564" sldId="259"/>
            <ac:picMk id="5" creationId="{0ED98C2A-3660-7ED5-0140-DB5A51BCBBBD}"/>
          </ac:picMkLst>
        </pc:picChg>
        <pc:picChg chg="add mod">
          <ac:chgData name="Aditya Gupta" userId="ae121b838975e5c6" providerId="LiveId" clId="{F02A38F1-C328-4C4D-83B7-33210B5F8E07}" dt="2025-05-08T11:56:43.622" v="41"/>
          <ac:picMkLst>
            <pc:docMk/>
            <pc:sldMk cId="2346160564" sldId="259"/>
            <ac:picMk id="6" creationId="{883E1AF4-7302-DABF-E9E3-0E7D2D7C346D}"/>
          </ac:picMkLst>
        </pc:picChg>
      </pc:sldChg>
      <pc:sldChg chg="addSp delSp modSp modTransition modAnim">
        <pc:chgData name="Aditya Gupta" userId="ae121b838975e5c6" providerId="LiveId" clId="{F02A38F1-C328-4C4D-83B7-33210B5F8E07}" dt="2025-05-08T11:58:05.526" v="42"/>
        <pc:sldMkLst>
          <pc:docMk/>
          <pc:sldMk cId="1919685256" sldId="260"/>
        </pc:sldMkLst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1919685256" sldId="260"/>
            <ac:picMk id="4" creationId="{EAD6B037-9277-4E2F-C272-1E3F6D5A6FEB}"/>
          </ac:picMkLst>
        </pc:picChg>
        <pc:picChg chg="add mod">
          <ac:chgData name="Aditya Gupta" userId="ae121b838975e5c6" providerId="LiveId" clId="{F02A38F1-C328-4C4D-83B7-33210B5F8E07}" dt="2025-05-08T11:58:05.526" v="42"/>
          <ac:picMkLst>
            <pc:docMk/>
            <pc:sldMk cId="1919685256" sldId="260"/>
            <ac:picMk id="5" creationId="{DBBDF4E0-38FC-2B65-EC18-40020B3A0B73}"/>
          </ac:picMkLst>
        </pc:picChg>
      </pc:sldChg>
      <pc:sldChg chg="addSp delSp modSp modTransition modAnim">
        <pc:chgData name="Aditya Gupta" userId="ae121b838975e5c6" providerId="LiveId" clId="{F02A38F1-C328-4C4D-83B7-33210B5F8E07}" dt="2025-05-08T12:02:50.286" v="46"/>
        <pc:sldMkLst>
          <pc:docMk/>
          <pc:sldMk cId="207961266" sldId="261"/>
        </pc:sldMkLst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207961266" sldId="261"/>
            <ac:picMk id="4" creationId="{90C80522-8A85-CA15-63E6-EE417C8D2BD2}"/>
          </ac:picMkLst>
        </pc:picChg>
        <pc:picChg chg="add del mod">
          <ac:chgData name="Aditya Gupta" userId="ae121b838975e5c6" providerId="LiveId" clId="{F02A38F1-C328-4C4D-83B7-33210B5F8E07}" dt="2025-05-08T12:02:09.891" v="45"/>
          <ac:picMkLst>
            <pc:docMk/>
            <pc:sldMk cId="207961266" sldId="261"/>
            <ac:picMk id="5" creationId="{A48DEF45-B8A7-0685-7F8F-1814D6E02FB2}"/>
          </ac:picMkLst>
        </pc:picChg>
        <pc:picChg chg="add mod">
          <ac:chgData name="Aditya Gupta" userId="ae121b838975e5c6" providerId="LiveId" clId="{F02A38F1-C328-4C4D-83B7-33210B5F8E07}" dt="2025-05-08T12:02:50.286" v="46"/>
          <ac:picMkLst>
            <pc:docMk/>
            <pc:sldMk cId="207961266" sldId="261"/>
            <ac:picMk id="6" creationId="{6EA36F04-A795-CB19-424F-44AE29EAFD01}"/>
          </ac:picMkLst>
        </pc:picChg>
      </pc:sldChg>
      <pc:sldChg chg="addSp delSp modSp modTransition modAnim">
        <pc:chgData name="Aditya Gupta" userId="ae121b838975e5c6" providerId="LiveId" clId="{F02A38F1-C328-4C4D-83B7-33210B5F8E07}" dt="2025-05-08T12:21:42.823" v="50"/>
        <pc:sldMkLst>
          <pc:docMk/>
          <pc:sldMk cId="2138527950" sldId="262"/>
        </pc:sldMkLst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2138527950" sldId="262"/>
            <ac:picMk id="3" creationId="{1E66CF2E-E10F-826D-9FBC-5113578B4316}"/>
          </ac:picMkLst>
        </pc:picChg>
        <pc:picChg chg="add mod">
          <ac:chgData name="Aditya Gupta" userId="ae121b838975e5c6" providerId="LiveId" clId="{F02A38F1-C328-4C4D-83B7-33210B5F8E07}" dt="2025-05-08T12:21:42.823" v="50"/>
          <ac:picMkLst>
            <pc:docMk/>
            <pc:sldMk cId="2138527950" sldId="262"/>
            <ac:picMk id="4" creationId="{21477229-86B1-806A-78B6-6D29AB697BBC}"/>
          </ac:picMkLst>
        </pc:picChg>
      </pc:sldChg>
      <pc:sldChg chg="addSp delSp modSp mod modTransition delAnim modAnim">
        <pc:chgData name="Aditya Gupta" userId="ae121b838975e5c6" providerId="LiveId" clId="{F02A38F1-C328-4C4D-83B7-33210B5F8E07}" dt="2025-05-08T12:26:01.229" v="57"/>
        <pc:sldMkLst>
          <pc:docMk/>
          <pc:sldMk cId="2321221767" sldId="263"/>
        </pc:sldMkLst>
        <pc:spChg chg="mod">
          <ac:chgData name="Aditya Gupta" userId="ae121b838975e5c6" providerId="LiveId" clId="{F02A38F1-C328-4C4D-83B7-33210B5F8E07}" dt="2025-05-08T10:13:36.953" v="16" actId="20577"/>
          <ac:spMkLst>
            <pc:docMk/>
            <pc:sldMk cId="2321221767" sldId="263"/>
            <ac:spMk id="7" creationId="{9E1242DB-E016-098C-FA81-AB6CC66371C9}"/>
          </ac:spMkLst>
        </pc:spChg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2321221767" sldId="263"/>
            <ac:picMk id="2" creationId="{7CAF9F9E-F5FC-4EBE-6425-2D8F6FDDD2E8}"/>
          </ac:picMkLst>
        </pc:picChg>
        <pc:picChg chg="add del mod">
          <ac:chgData name="Aditya Gupta" userId="ae121b838975e5c6" providerId="LiveId" clId="{F02A38F1-C328-4C4D-83B7-33210B5F8E07}" dt="2025-05-08T12:23:58.637" v="52" actId="478"/>
          <ac:picMkLst>
            <pc:docMk/>
            <pc:sldMk cId="2321221767" sldId="263"/>
            <ac:picMk id="3" creationId="{DECF6CFF-DB18-04CF-0D62-C7BD452976A6}"/>
          </ac:picMkLst>
        </pc:picChg>
        <pc:picChg chg="add del mod">
          <ac:chgData name="Aditya Gupta" userId="ae121b838975e5c6" providerId="LiveId" clId="{F02A38F1-C328-4C4D-83B7-33210B5F8E07}" dt="2025-05-08T12:24:59.676" v="55" actId="478"/>
          <ac:picMkLst>
            <pc:docMk/>
            <pc:sldMk cId="2321221767" sldId="263"/>
            <ac:picMk id="4" creationId="{D6CEDA28-BB60-FF67-2B01-9B1AA0FD71E4}"/>
          </ac:picMkLst>
        </pc:picChg>
        <pc:picChg chg="add mod">
          <ac:chgData name="Aditya Gupta" userId="ae121b838975e5c6" providerId="LiveId" clId="{F02A38F1-C328-4C4D-83B7-33210B5F8E07}" dt="2025-05-08T12:26:01.229" v="57"/>
          <ac:picMkLst>
            <pc:docMk/>
            <pc:sldMk cId="2321221767" sldId="263"/>
            <ac:picMk id="6" creationId="{0CBDB227-A43E-F8A8-5DF3-5181C369CE4D}"/>
          </ac:picMkLst>
        </pc:picChg>
      </pc:sldChg>
      <pc:sldChg chg="addSp delSp modSp modTransition modAnim">
        <pc:chgData name="Aditya Gupta" userId="ae121b838975e5c6" providerId="LiveId" clId="{F02A38F1-C328-4C4D-83B7-33210B5F8E07}" dt="2025-05-08T12:27:00.419" v="58"/>
        <pc:sldMkLst>
          <pc:docMk/>
          <pc:sldMk cId="1112182728" sldId="264"/>
        </pc:sldMkLst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1112182728" sldId="264"/>
            <ac:picMk id="3" creationId="{1A83BF26-B9E5-9091-80A1-61E45040F063}"/>
          </ac:picMkLst>
        </pc:picChg>
        <pc:picChg chg="add mod">
          <ac:chgData name="Aditya Gupta" userId="ae121b838975e5c6" providerId="LiveId" clId="{F02A38F1-C328-4C4D-83B7-33210B5F8E07}" dt="2025-05-08T12:27:00.419" v="58"/>
          <ac:picMkLst>
            <pc:docMk/>
            <pc:sldMk cId="1112182728" sldId="264"/>
            <ac:picMk id="4" creationId="{EE57A865-813A-82DA-6108-2796641B3362}"/>
          </ac:picMkLst>
        </pc:picChg>
      </pc:sldChg>
      <pc:sldChg chg="addSp delSp modSp modTransition modAnim">
        <pc:chgData name="Aditya Gupta" userId="ae121b838975e5c6" providerId="LiveId" clId="{F02A38F1-C328-4C4D-83B7-33210B5F8E07}" dt="2025-05-08T12:29:43.424" v="59"/>
        <pc:sldMkLst>
          <pc:docMk/>
          <pc:sldMk cId="3442653416" sldId="265"/>
        </pc:sldMkLst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3442653416" sldId="265"/>
            <ac:picMk id="4" creationId="{90D6E57F-FEB5-8A92-B508-4ECDBF307747}"/>
          </ac:picMkLst>
        </pc:picChg>
        <pc:picChg chg="add mod">
          <ac:chgData name="Aditya Gupta" userId="ae121b838975e5c6" providerId="LiveId" clId="{F02A38F1-C328-4C4D-83B7-33210B5F8E07}" dt="2025-05-08T12:29:43.424" v="59"/>
          <ac:picMkLst>
            <pc:docMk/>
            <pc:sldMk cId="3442653416" sldId="265"/>
            <ac:picMk id="5" creationId="{83B0AC2F-31B9-1234-40D7-316223982540}"/>
          </ac:picMkLst>
        </pc:picChg>
      </pc:sldChg>
      <pc:sldChg chg="addSp delSp modSp modTransition modAnim">
        <pc:chgData name="Aditya Gupta" userId="ae121b838975e5c6" providerId="LiveId" clId="{F02A38F1-C328-4C4D-83B7-33210B5F8E07}" dt="2025-05-08T12:32:36.628" v="60"/>
        <pc:sldMkLst>
          <pc:docMk/>
          <pc:sldMk cId="1103099809" sldId="266"/>
        </pc:sldMkLst>
        <pc:picChg chg="add del mod">
          <ac:chgData name="Aditya Gupta" userId="ae121b838975e5c6" providerId="LiveId" clId="{F02A38F1-C328-4C4D-83B7-33210B5F8E07}" dt="2025-05-08T10:12:13.443" v="10"/>
          <ac:picMkLst>
            <pc:docMk/>
            <pc:sldMk cId="1103099809" sldId="266"/>
            <ac:picMk id="3" creationId="{BD9FEBBB-D897-942B-11B2-6FBBCA53DF34}"/>
          </ac:picMkLst>
        </pc:picChg>
        <pc:picChg chg="add mod">
          <ac:chgData name="Aditya Gupta" userId="ae121b838975e5c6" providerId="LiveId" clId="{F02A38F1-C328-4C4D-83B7-33210B5F8E07}" dt="2025-05-08T12:32:36.628" v="60"/>
          <ac:picMkLst>
            <pc:docMk/>
            <pc:sldMk cId="1103099809" sldId="266"/>
            <ac:picMk id="5" creationId="{59A3774A-2378-EB59-8809-BF6F8EE37FED}"/>
          </ac:picMkLst>
        </pc:picChg>
      </pc:sldChg>
      <pc:sldChg chg="addSp modSp modTransition">
        <pc:chgData name="Aditya Gupta" userId="ae121b838975e5c6" providerId="LiveId" clId="{F02A38F1-C328-4C4D-83B7-33210B5F8E07}" dt="2025-05-08T12:36:25.802" v="61"/>
        <pc:sldMkLst>
          <pc:docMk/>
          <pc:sldMk cId="2496347936" sldId="267"/>
        </pc:sldMkLst>
        <pc:picChg chg="add mod">
          <ac:chgData name="Aditya Gupta" userId="ae121b838975e5c6" providerId="LiveId" clId="{F02A38F1-C328-4C4D-83B7-33210B5F8E07}" dt="2025-05-08T12:36:25.802" v="61"/>
          <ac:picMkLst>
            <pc:docMk/>
            <pc:sldMk cId="2496347936" sldId="267"/>
            <ac:picMk id="4" creationId="{3598C3F9-5785-88AB-CDE5-B8A5C2E2AFB2}"/>
          </ac:picMkLst>
        </pc:picChg>
      </pc:sldChg>
      <pc:sldChg chg="addSp modSp modTransition">
        <pc:chgData name="Aditya Gupta" userId="ae121b838975e5c6" providerId="LiveId" clId="{F02A38F1-C328-4C4D-83B7-33210B5F8E07}" dt="2025-05-08T12:36:25.802" v="61"/>
        <pc:sldMkLst>
          <pc:docMk/>
          <pc:sldMk cId="2969570196" sldId="268"/>
        </pc:sldMkLst>
        <pc:picChg chg="add mod">
          <ac:chgData name="Aditya Gupta" userId="ae121b838975e5c6" providerId="LiveId" clId="{F02A38F1-C328-4C4D-83B7-33210B5F8E07}" dt="2025-05-08T12:36:25.802" v="61"/>
          <ac:picMkLst>
            <pc:docMk/>
            <pc:sldMk cId="2969570196" sldId="268"/>
            <ac:picMk id="5" creationId="{70BEEBA9-4878-7DB9-CE71-82C22026C1F5}"/>
          </ac:picMkLst>
        </pc:picChg>
      </pc:sldChg>
      <pc:sldChg chg="addSp delSp modSp mod modTransition delAnim">
        <pc:chgData name="Aditya Gupta" userId="ae121b838975e5c6" providerId="LiveId" clId="{F02A38F1-C328-4C4D-83B7-33210B5F8E07}" dt="2025-05-08T12:40:00.803" v="71"/>
        <pc:sldMkLst>
          <pc:docMk/>
          <pc:sldMk cId="4005801402" sldId="269"/>
        </pc:sldMkLst>
        <pc:picChg chg="add del mod">
          <ac:chgData name="Aditya Gupta" userId="ae121b838975e5c6" providerId="LiveId" clId="{F02A38F1-C328-4C4D-83B7-33210B5F8E07}" dt="2025-05-08T12:38:05.502" v="63" actId="478"/>
          <ac:picMkLst>
            <pc:docMk/>
            <pc:sldMk cId="4005801402" sldId="269"/>
            <ac:picMk id="4" creationId="{2CB3074D-130D-C26D-3845-D201155DC471}"/>
          </ac:picMkLst>
        </pc:picChg>
        <pc:picChg chg="add del mod">
          <ac:chgData name="Aditya Gupta" userId="ae121b838975e5c6" providerId="LiveId" clId="{F02A38F1-C328-4C4D-83B7-33210B5F8E07}" dt="2025-05-08T12:38:38.056" v="66" actId="478"/>
          <ac:picMkLst>
            <pc:docMk/>
            <pc:sldMk cId="4005801402" sldId="269"/>
            <ac:picMk id="5" creationId="{9DA3E420-B2CE-1AD5-C3F1-0CB47B7D9EB6}"/>
          </ac:picMkLst>
        </pc:picChg>
        <pc:picChg chg="add del mod">
          <ac:chgData name="Aditya Gupta" userId="ae121b838975e5c6" providerId="LiveId" clId="{F02A38F1-C328-4C4D-83B7-33210B5F8E07}" dt="2025-05-08T12:39:05.722" v="69" actId="478"/>
          <ac:picMkLst>
            <pc:docMk/>
            <pc:sldMk cId="4005801402" sldId="269"/>
            <ac:picMk id="6" creationId="{40166973-B589-86A5-0EFA-75594860CD01}"/>
          </ac:picMkLst>
        </pc:picChg>
        <pc:picChg chg="add mod">
          <ac:chgData name="Aditya Gupta" userId="ae121b838975e5c6" providerId="LiveId" clId="{F02A38F1-C328-4C4D-83B7-33210B5F8E07}" dt="2025-05-08T12:40:00.803" v="71"/>
          <ac:picMkLst>
            <pc:docMk/>
            <pc:sldMk cId="4005801402" sldId="269"/>
            <ac:picMk id="7" creationId="{88BF4FEF-C2EB-E115-5C20-088228A8CA72}"/>
          </ac:picMkLst>
        </pc:picChg>
      </pc:sldChg>
      <pc:sldChg chg="addSp modSp modTransition">
        <pc:chgData name="Aditya Gupta" userId="ae121b838975e5c6" providerId="LiveId" clId="{F02A38F1-C328-4C4D-83B7-33210B5F8E07}" dt="2025-05-08T12:43:14.668" v="72"/>
        <pc:sldMkLst>
          <pc:docMk/>
          <pc:sldMk cId="1687300965" sldId="270"/>
        </pc:sldMkLst>
        <pc:picChg chg="add mod">
          <ac:chgData name="Aditya Gupta" userId="ae121b838975e5c6" providerId="LiveId" clId="{F02A38F1-C328-4C4D-83B7-33210B5F8E07}" dt="2025-05-08T12:43:14.668" v="72"/>
          <ac:picMkLst>
            <pc:docMk/>
            <pc:sldMk cId="1687300965" sldId="270"/>
            <ac:picMk id="3" creationId="{2CB30EE5-9853-DFC7-BA47-8F1B4E705533}"/>
          </ac:picMkLst>
        </pc:picChg>
      </pc:sldChg>
      <pc:sldChg chg="addSp delSp modSp mod modTransition delAnim">
        <pc:chgData name="Aditya Gupta" userId="ae121b838975e5c6" providerId="LiveId" clId="{F02A38F1-C328-4C4D-83B7-33210B5F8E07}" dt="2025-05-08T12:45:35.323" v="76"/>
        <pc:sldMkLst>
          <pc:docMk/>
          <pc:sldMk cId="1362737402" sldId="271"/>
        </pc:sldMkLst>
        <pc:picChg chg="add del mod">
          <ac:chgData name="Aditya Gupta" userId="ae121b838975e5c6" providerId="LiveId" clId="{F02A38F1-C328-4C4D-83B7-33210B5F8E07}" dt="2025-05-08T12:45:00.618" v="74" actId="478"/>
          <ac:picMkLst>
            <pc:docMk/>
            <pc:sldMk cId="1362737402" sldId="271"/>
            <ac:picMk id="4" creationId="{EDE7567E-127B-6B75-CF17-CFC1757F0E47}"/>
          </ac:picMkLst>
        </pc:picChg>
        <pc:picChg chg="add mod">
          <ac:chgData name="Aditya Gupta" userId="ae121b838975e5c6" providerId="LiveId" clId="{F02A38F1-C328-4C4D-83B7-33210B5F8E07}" dt="2025-05-08T12:45:35.323" v="76"/>
          <ac:picMkLst>
            <pc:docMk/>
            <pc:sldMk cId="1362737402" sldId="271"/>
            <ac:picMk id="5" creationId="{55181B2A-8512-B292-09D1-6D63312C3170}"/>
          </ac:picMkLst>
        </pc:picChg>
      </pc:sldChg>
      <pc:sldChg chg="addSp modSp modTransition">
        <pc:chgData name="Aditya Gupta" userId="ae121b838975e5c6" providerId="LiveId" clId="{F02A38F1-C328-4C4D-83B7-33210B5F8E07}" dt="2025-05-08T12:47:43.898" v="77"/>
        <pc:sldMkLst>
          <pc:docMk/>
          <pc:sldMk cId="319360221" sldId="272"/>
        </pc:sldMkLst>
        <pc:picChg chg="add mod">
          <ac:chgData name="Aditya Gupta" userId="ae121b838975e5c6" providerId="LiveId" clId="{F02A38F1-C328-4C4D-83B7-33210B5F8E07}" dt="2025-05-08T12:47:43.898" v="77"/>
          <ac:picMkLst>
            <pc:docMk/>
            <pc:sldMk cId="319360221" sldId="272"/>
            <ac:picMk id="3" creationId="{0C50BC35-93FD-8B24-2D69-196CD28224F0}"/>
          </ac:picMkLst>
        </pc:picChg>
      </pc:sldChg>
      <pc:sldChg chg="addSp delSp modSp mod modTransition modClrScheme delAnim chgLayout">
        <pc:chgData name="Aditya Gupta" userId="ae121b838975e5c6" providerId="LiveId" clId="{F02A38F1-C328-4C4D-83B7-33210B5F8E07}" dt="2025-05-08T13:00:57.373" v="106" actId="22"/>
        <pc:sldMkLst>
          <pc:docMk/>
          <pc:sldMk cId="3642176149" sldId="273"/>
        </pc:sldMkLst>
        <pc:spChg chg="mod ord">
          <ac:chgData name="Aditya Gupta" userId="ae121b838975e5c6" providerId="LiveId" clId="{F02A38F1-C328-4C4D-83B7-33210B5F8E07}" dt="2025-05-08T13:00:36.189" v="103" actId="700"/>
          <ac:spMkLst>
            <pc:docMk/>
            <pc:sldMk cId="3642176149" sldId="273"/>
            <ac:spMk id="2" creationId="{A6D45DBC-1220-BDEB-2B55-EFB4B170BD9F}"/>
          </ac:spMkLst>
        </pc:spChg>
        <pc:spChg chg="mod ord">
          <ac:chgData name="Aditya Gupta" userId="ae121b838975e5c6" providerId="LiveId" clId="{F02A38F1-C328-4C4D-83B7-33210B5F8E07}" dt="2025-05-08T13:00:36.213" v="105" actId="27636"/>
          <ac:spMkLst>
            <pc:docMk/>
            <pc:sldMk cId="3642176149" sldId="273"/>
            <ac:spMk id="5" creationId="{95F9A4B9-8C11-1432-997F-06AB6F6806B5}"/>
          </ac:spMkLst>
        </pc:spChg>
        <pc:spChg chg="add del mod ord">
          <ac:chgData name="Aditya Gupta" userId="ae121b838975e5c6" providerId="LiveId" clId="{F02A38F1-C328-4C4D-83B7-33210B5F8E07}" dt="2025-05-08T13:00:57.373" v="106" actId="22"/>
          <ac:spMkLst>
            <pc:docMk/>
            <pc:sldMk cId="3642176149" sldId="273"/>
            <ac:spMk id="7" creationId="{20BFF4A5-DE5F-D292-F25C-9B3C02BA62F0}"/>
          </ac:spMkLst>
        </pc:spChg>
        <pc:picChg chg="add del mod">
          <ac:chgData name="Aditya Gupta" userId="ae121b838975e5c6" providerId="LiveId" clId="{F02A38F1-C328-4C4D-83B7-33210B5F8E07}" dt="2025-05-08T12:57:51.113" v="79" actId="478"/>
          <ac:picMkLst>
            <pc:docMk/>
            <pc:sldMk cId="3642176149" sldId="273"/>
            <ac:picMk id="3" creationId="{809FD56E-9415-90A3-AB69-091EF51FC64D}"/>
          </ac:picMkLst>
        </pc:picChg>
        <pc:picChg chg="add del mod">
          <ac:chgData name="Aditya Gupta" userId="ae121b838975e5c6" providerId="LiveId" clId="{F02A38F1-C328-4C4D-83B7-33210B5F8E07}" dt="2025-05-08T12:58:18.197" v="82" actId="478"/>
          <ac:picMkLst>
            <pc:docMk/>
            <pc:sldMk cId="3642176149" sldId="273"/>
            <ac:picMk id="4" creationId="{9C18A37E-6006-CD77-4BA1-623EFFE5017B}"/>
          </ac:picMkLst>
        </pc:picChg>
        <pc:picChg chg="add mod">
          <ac:chgData name="Aditya Gupta" userId="ae121b838975e5c6" providerId="LiveId" clId="{F02A38F1-C328-4C4D-83B7-33210B5F8E07}" dt="2025-05-08T12:59:34.152" v="102"/>
          <ac:picMkLst>
            <pc:docMk/>
            <pc:sldMk cId="3642176149" sldId="273"/>
            <ac:picMk id="6" creationId="{F6166368-FDFC-4F78-C280-2E4200085C40}"/>
          </ac:picMkLst>
        </pc:picChg>
        <pc:picChg chg="add mod ord">
          <ac:chgData name="Aditya Gupta" userId="ae121b838975e5c6" providerId="LiveId" clId="{F02A38F1-C328-4C4D-83B7-33210B5F8E07}" dt="2025-05-08T13:00:57.373" v="106" actId="22"/>
          <ac:picMkLst>
            <pc:docMk/>
            <pc:sldMk cId="3642176149" sldId="273"/>
            <ac:picMk id="9" creationId="{F5856E9A-4623-C3A6-B0E0-9B2E7511C0B0}"/>
          </ac:picMkLst>
        </pc:picChg>
      </pc:sldChg>
      <pc:sldChg chg="addSp modSp modTransition">
        <pc:chgData name="Aditya Gupta" userId="ae121b838975e5c6" providerId="LiveId" clId="{F02A38F1-C328-4C4D-83B7-33210B5F8E07}" dt="2025-05-08T13:04:38.360" v="108"/>
        <pc:sldMkLst>
          <pc:docMk/>
          <pc:sldMk cId="3812202554" sldId="274"/>
        </pc:sldMkLst>
        <pc:picChg chg="add mod">
          <ac:chgData name="Aditya Gupta" userId="ae121b838975e5c6" providerId="LiveId" clId="{F02A38F1-C328-4C4D-83B7-33210B5F8E07}" dt="2025-05-08T13:04:38.360" v="108"/>
          <ac:picMkLst>
            <pc:docMk/>
            <pc:sldMk cId="3812202554" sldId="274"/>
            <ac:picMk id="4" creationId="{8D7A7837-46C3-D646-A783-5510C07A54EB}"/>
          </ac:picMkLst>
        </pc:picChg>
      </pc:sldChg>
      <pc:sldChg chg="addSp modSp modTransition">
        <pc:chgData name="Aditya Gupta" userId="ae121b838975e5c6" providerId="LiveId" clId="{F02A38F1-C328-4C4D-83B7-33210B5F8E07}" dt="2025-05-08T13:02:03.578" v="107"/>
        <pc:sldMkLst>
          <pc:docMk/>
          <pc:sldMk cId="131359036" sldId="275"/>
        </pc:sldMkLst>
        <pc:picChg chg="add mod">
          <ac:chgData name="Aditya Gupta" userId="ae121b838975e5c6" providerId="LiveId" clId="{F02A38F1-C328-4C4D-83B7-33210B5F8E07}" dt="2025-05-08T13:02:03.578" v="107"/>
          <ac:picMkLst>
            <pc:docMk/>
            <pc:sldMk cId="131359036" sldId="275"/>
            <ac:picMk id="4" creationId="{76FC2AB5-5771-0655-91B7-8C649B53D810}"/>
          </ac:picMkLst>
        </pc:picChg>
      </pc:sldChg>
      <pc:sldChg chg="addSp modSp modTransition">
        <pc:chgData name="Aditya Gupta" userId="ae121b838975e5c6" providerId="LiveId" clId="{F02A38F1-C328-4C4D-83B7-33210B5F8E07}" dt="2025-05-08T13:07:25.035" v="109"/>
        <pc:sldMkLst>
          <pc:docMk/>
          <pc:sldMk cId="1500285545" sldId="276"/>
        </pc:sldMkLst>
        <pc:picChg chg="add mod">
          <ac:chgData name="Aditya Gupta" userId="ae121b838975e5c6" providerId="LiveId" clId="{F02A38F1-C328-4C4D-83B7-33210B5F8E07}" dt="2025-05-08T13:07:25.035" v="109"/>
          <ac:picMkLst>
            <pc:docMk/>
            <pc:sldMk cId="1500285545" sldId="276"/>
            <ac:picMk id="2" creationId="{8AB7981C-A8AE-DAF0-AB0B-B87D8A6F9FE6}"/>
          </ac:picMkLst>
        </pc:picChg>
      </pc:sldChg>
      <pc:sldChg chg="addSp modSp modTransition">
        <pc:chgData name="Aditya Gupta" userId="ae121b838975e5c6" providerId="LiveId" clId="{F02A38F1-C328-4C4D-83B7-33210B5F8E07}" dt="2025-05-08T13:10:39.068" v="110"/>
        <pc:sldMkLst>
          <pc:docMk/>
          <pc:sldMk cId="994964272" sldId="277"/>
        </pc:sldMkLst>
        <pc:picChg chg="add mod">
          <ac:chgData name="Aditya Gupta" userId="ae121b838975e5c6" providerId="LiveId" clId="{F02A38F1-C328-4C4D-83B7-33210B5F8E07}" dt="2025-05-08T13:10:39.068" v="110"/>
          <ac:picMkLst>
            <pc:docMk/>
            <pc:sldMk cId="994964272" sldId="277"/>
            <ac:picMk id="2" creationId="{FDB06F53-6D69-3C21-323B-BDB4D4D958E9}"/>
          </ac:picMkLst>
        </pc:picChg>
      </pc:sldChg>
      <pc:sldChg chg="addSp modSp modTransition">
        <pc:chgData name="Aditya Gupta" userId="ae121b838975e5c6" providerId="LiveId" clId="{F02A38F1-C328-4C4D-83B7-33210B5F8E07}" dt="2025-05-08T13:12:45.785" v="111"/>
        <pc:sldMkLst>
          <pc:docMk/>
          <pc:sldMk cId="2470868148" sldId="278"/>
        </pc:sldMkLst>
        <pc:picChg chg="add mod">
          <ac:chgData name="Aditya Gupta" userId="ae121b838975e5c6" providerId="LiveId" clId="{F02A38F1-C328-4C4D-83B7-33210B5F8E07}" dt="2025-05-08T13:12:45.785" v="111"/>
          <ac:picMkLst>
            <pc:docMk/>
            <pc:sldMk cId="2470868148" sldId="278"/>
            <ac:picMk id="2" creationId="{D2F8D6DB-D931-F5FD-F671-0BDF3C3DA93F}"/>
          </ac:picMkLst>
        </pc:picChg>
      </pc:sldChg>
      <pc:sldChg chg="addSp modSp modTransition">
        <pc:chgData name="Aditya Gupta" userId="ae121b838975e5c6" providerId="LiveId" clId="{F02A38F1-C328-4C4D-83B7-33210B5F8E07}" dt="2025-05-08T13:13:35.473" v="112"/>
        <pc:sldMkLst>
          <pc:docMk/>
          <pc:sldMk cId="2220527102" sldId="279"/>
        </pc:sldMkLst>
        <pc:picChg chg="add mod">
          <ac:chgData name="Aditya Gupta" userId="ae121b838975e5c6" providerId="LiveId" clId="{F02A38F1-C328-4C4D-83B7-33210B5F8E07}" dt="2025-05-08T13:13:35.473" v="112"/>
          <ac:picMkLst>
            <pc:docMk/>
            <pc:sldMk cId="2220527102" sldId="279"/>
            <ac:picMk id="4" creationId="{045900BD-D014-FD42-5C1A-C27FE689941C}"/>
          </ac:picMkLst>
        </pc:picChg>
      </pc:sldChg>
      <pc:sldChg chg="addSp modSp modTransition">
        <pc:chgData name="Aditya Gupta" userId="ae121b838975e5c6" providerId="LiveId" clId="{F02A38F1-C328-4C4D-83B7-33210B5F8E07}" dt="2025-05-08T13:15:53.518" v="113"/>
        <pc:sldMkLst>
          <pc:docMk/>
          <pc:sldMk cId="1005340160" sldId="280"/>
        </pc:sldMkLst>
        <pc:picChg chg="add mod">
          <ac:chgData name="Aditya Gupta" userId="ae121b838975e5c6" providerId="LiveId" clId="{F02A38F1-C328-4C4D-83B7-33210B5F8E07}" dt="2025-05-08T13:15:53.518" v="113"/>
          <ac:picMkLst>
            <pc:docMk/>
            <pc:sldMk cId="1005340160" sldId="280"/>
            <ac:picMk id="2" creationId="{612E81A5-370C-7D60-B7E3-651B4499365C}"/>
          </ac:picMkLst>
        </pc:picChg>
      </pc:sldChg>
      <pc:sldChg chg="addSp delSp modSp mod modTransition modClrScheme chgLayout">
        <pc:chgData name="Aditya Gupta" userId="ae121b838975e5c6" providerId="LiveId" clId="{F02A38F1-C328-4C4D-83B7-33210B5F8E07}" dt="2025-05-08T13:19:37.172" v="118"/>
        <pc:sldMkLst>
          <pc:docMk/>
          <pc:sldMk cId="3802408917" sldId="281"/>
        </pc:sldMkLst>
        <pc:spChg chg="mod ord">
          <ac:chgData name="Aditya Gupta" userId="ae121b838975e5c6" providerId="LiveId" clId="{F02A38F1-C328-4C4D-83B7-33210B5F8E07}" dt="2025-05-08T13:16:27.427" v="114" actId="700"/>
          <ac:spMkLst>
            <pc:docMk/>
            <pc:sldMk cId="3802408917" sldId="281"/>
            <ac:spMk id="2" creationId="{519BC061-A4B0-1011-E97F-614B859EA400}"/>
          </ac:spMkLst>
        </pc:spChg>
        <pc:spChg chg="mod ord">
          <ac:chgData name="Aditya Gupta" userId="ae121b838975e5c6" providerId="LiveId" clId="{F02A38F1-C328-4C4D-83B7-33210B5F8E07}" dt="2025-05-08T13:16:27.446" v="116" actId="27636"/>
          <ac:spMkLst>
            <pc:docMk/>
            <pc:sldMk cId="3802408917" sldId="281"/>
            <ac:spMk id="3" creationId="{599ECD20-5808-CECC-CF12-575D4E9A21CB}"/>
          </ac:spMkLst>
        </pc:spChg>
        <pc:spChg chg="add del mod ord">
          <ac:chgData name="Aditya Gupta" userId="ae121b838975e5c6" providerId="LiveId" clId="{F02A38F1-C328-4C4D-83B7-33210B5F8E07}" dt="2025-05-08T13:18:27.977" v="117"/>
          <ac:spMkLst>
            <pc:docMk/>
            <pc:sldMk cId="3802408917" sldId="281"/>
            <ac:spMk id="4" creationId="{22EC43AF-B0CC-F058-5BA8-7E4483E90B2C}"/>
          </ac:spMkLst>
        </pc:spChg>
        <pc:picChg chg="add mod">
          <ac:chgData name="Aditya Gupta" userId="ae121b838975e5c6" providerId="LiveId" clId="{F02A38F1-C328-4C4D-83B7-33210B5F8E07}" dt="2025-05-08T13:19:37.172" v="118"/>
          <ac:picMkLst>
            <pc:docMk/>
            <pc:sldMk cId="3802408917" sldId="281"/>
            <ac:picMk id="5" creationId="{5F6F02FA-DB0A-613D-4866-1AD29741ADCC}"/>
          </ac:picMkLst>
        </pc:picChg>
        <pc:picChg chg="add mod">
          <ac:chgData name="Aditya Gupta" userId="ae121b838975e5c6" providerId="LiveId" clId="{F02A38F1-C328-4C4D-83B7-33210B5F8E07}" dt="2025-05-08T13:18:27.977" v="117"/>
          <ac:picMkLst>
            <pc:docMk/>
            <pc:sldMk cId="3802408917" sldId="281"/>
            <ac:picMk id="1026" creationId="{6CFE56D0-2A0F-8FAC-F19C-AB4798EED425}"/>
          </ac:picMkLst>
        </pc:picChg>
      </pc:sldChg>
      <pc:sldChg chg="addSp modSp modTransition">
        <pc:chgData name="Aditya Gupta" userId="ae121b838975e5c6" providerId="LiveId" clId="{F02A38F1-C328-4C4D-83B7-33210B5F8E07}" dt="2025-05-08T13:21:00.014" v="119"/>
        <pc:sldMkLst>
          <pc:docMk/>
          <pc:sldMk cId="933364750" sldId="282"/>
        </pc:sldMkLst>
        <pc:picChg chg="add mod">
          <ac:chgData name="Aditya Gupta" userId="ae121b838975e5c6" providerId="LiveId" clId="{F02A38F1-C328-4C4D-83B7-33210B5F8E07}" dt="2025-05-08T13:21:00.014" v="119"/>
          <ac:picMkLst>
            <pc:docMk/>
            <pc:sldMk cId="933364750" sldId="282"/>
            <ac:picMk id="2" creationId="{C2B16FB4-B238-CDD3-7B96-03DD929E413A}"/>
          </ac:picMkLst>
        </pc:picChg>
      </pc:sldChg>
      <pc:sldChg chg="addSp delSp modSp mod modTransition delAnim">
        <pc:chgData name="Aditya Gupta" userId="ae121b838975e5c6" providerId="LiveId" clId="{F02A38F1-C328-4C4D-83B7-33210B5F8E07}" dt="2025-05-08T13:24:17.835" v="123"/>
        <pc:sldMkLst>
          <pc:docMk/>
          <pc:sldMk cId="2133492213" sldId="283"/>
        </pc:sldMkLst>
        <pc:picChg chg="add del mod">
          <ac:chgData name="Aditya Gupta" userId="ae121b838975e5c6" providerId="LiveId" clId="{F02A38F1-C328-4C4D-83B7-33210B5F8E07}" dt="2025-05-08T13:23:29.154" v="121" actId="478"/>
          <ac:picMkLst>
            <pc:docMk/>
            <pc:sldMk cId="2133492213" sldId="283"/>
            <ac:picMk id="4" creationId="{073A292C-8E50-0E89-3290-5311E6C4FF90}"/>
          </ac:picMkLst>
        </pc:picChg>
        <pc:picChg chg="add mod">
          <ac:chgData name="Aditya Gupta" userId="ae121b838975e5c6" providerId="LiveId" clId="{F02A38F1-C328-4C4D-83B7-33210B5F8E07}" dt="2025-05-08T13:24:17.835" v="123"/>
          <ac:picMkLst>
            <pc:docMk/>
            <pc:sldMk cId="2133492213" sldId="283"/>
            <ac:picMk id="5" creationId="{27E5978E-071F-7C5F-9FB3-B68E47F8DB1F}"/>
          </ac:picMkLst>
        </pc:picChg>
      </pc:sldChg>
      <pc:sldChg chg="addSp delSp modSp mod modTransition modClrScheme chgLayout">
        <pc:chgData name="Aditya Gupta" userId="ae121b838975e5c6" providerId="LiveId" clId="{F02A38F1-C328-4C4D-83B7-33210B5F8E07}" dt="2025-05-08T13:27:51.577" v="128"/>
        <pc:sldMkLst>
          <pc:docMk/>
          <pc:sldMk cId="3804911223" sldId="284"/>
        </pc:sldMkLst>
        <pc:spChg chg="mod ord">
          <ac:chgData name="Aditya Gupta" userId="ae121b838975e5c6" providerId="LiveId" clId="{F02A38F1-C328-4C4D-83B7-33210B5F8E07}" dt="2025-05-08T13:26:38.291" v="124" actId="700"/>
          <ac:spMkLst>
            <pc:docMk/>
            <pc:sldMk cId="3804911223" sldId="284"/>
            <ac:spMk id="2" creationId="{016967DC-DABC-5138-EAE0-8B94347937E9}"/>
          </ac:spMkLst>
        </pc:spChg>
        <pc:spChg chg="mod ord">
          <ac:chgData name="Aditya Gupta" userId="ae121b838975e5c6" providerId="LiveId" clId="{F02A38F1-C328-4C4D-83B7-33210B5F8E07}" dt="2025-05-08T13:26:38.338" v="126" actId="27636"/>
          <ac:spMkLst>
            <pc:docMk/>
            <pc:sldMk cId="3804911223" sldId="284"/>
            <ac:spMk id="3" creationId="{A73F3D5C-6221-78C9-F488-3CA3FE081B00}"/>
          </ac:spMkLst>
        </pc:spChg>
        <pc:spChg chg="add del mod ord">
          <ac:chgData name="Aditya Gupta" userId="ae121b838975e5c6" providerId="LiveId" clId="{F02A38F1-C328-4C4D-83B7-33210B5F8E07}" dt="2025-05-08T13:26:40.596" v="127" actId="22"/>
          <ac:spMkLst>
            <pc:docMk/>
            <pc:sldMk cId="3804911223" sldId="284"/>
            <ac:spMk id="4" creationId="{F9BF5BBF-BCEF-55FF-389E-2B2AF487506C}"/>
          </ac:spMkLst>
        </pc:spChg>
        <pc:picChg chg="add mod ord">
          <ac:chgData name="Aditya Gupta" userId="ae121b838975e5c6" providerId="LiveId" clId="{F02A38F1-C328-4C4D-83B7-33210B5F8E07}" dt="2025-05-08T13:26:40.596" v="127" actId="22"/>
          <ac:picMkLst>
            <pc:docMk/>
            <pc:sldMk cId="3804911223" sldId="284"/>
            <ac:picMk id="6" creationId="{222122C2-21BF-71CC-1D2D-6E1FC40F8945}"/>
          </ac:picMkLst>
        </pc:picChg>
        <pc:picChg chg="add mod">
          <ac:chgData name="Aditya Gupta" userId="ae121b838975e5c6" providerId="LiveId" clId="{F02A38F1-C328-4C4D-83B7-33210B5F8E07}" dt="2025-05-08T13:27:51.577" v="128"/>
          <ac:picMkLst>
            <pc:docMk/>
            <pc:sldMk cId="3804911223" sldId="284"/>
            <ac:picMk id="7" creationId="{92B00F2F-7F7F-373F-D1E5-9A3AF12C1A15}"/>
          </ac:picMkLst>
        </pc:picChg>
      </pc:sldChg>
      <pc:sldChg chg="modTransition">
        <pc:chgData name="Aditya Gupta" userId="ae121b838975e5c6" providerId="LiveId" clId="{F02A38F1-C328-4C4D-83B7-33210B5F8E07}" dt="2025-05-08T11:36:03.314" v="27"/>
        <pc:sldMkLst>
          <pc:docMk/>
          <pc:sldMk cId="2295193808" sldId="285"/>
        </pc:sldMkLst>
      </pc:sldChg>
      <pc:sldChg chg="modTransition">
        <pc:chgData name="Aditya Gupta" userId="ae121b838975e5c6" providerId="LiveId" clId="{F02A38F1-C328-4C4D-83B7-33210B5F8E07}" dt="2025-05-08T11:36:03.314" v="27"/>
        <pc:sldMkLst>
          <pc:docMk/>
          <pc:sldMk cId="3040555202" sldId="286"/>
        </pc:sldMkLst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18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173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24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685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2207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2211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0938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4014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6871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8199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83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B06DA9-E686-43E5-B47A-4E82DC410AB1}" type="datetimeFigureOut">
              <a:rPr lang="en-IN" smtClean="0"/>
              <a:t>08-05-2025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DBC0E94-C97E-44F4-A819-8AF6412E6357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3977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2.png"/><Relationship Id="rId4" Type="http://schemas.openxmlformats.org/officeDocument/2006/relationships/image" Target="../media/image1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F7429-9AFC-8B52-4202-FCBD66A9B0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Emotion Detection using Audio and Text Modalities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C9AA50-E4BA-7C78-6465-B65934751A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By :-</a:t>
            </a:r>
          </a:p>
          <a:p>
            <a:r>
              <a:rPr lang="en-US" sz="2800" dirty="0"/>
              <a:t>Aditya Gupta </a:t>
            </a:r>
          </a:p>
          <a:p>
            <a:r>
              <a:rPr lang="en-US" sz="2800" dirty="0"/>
              <a:t>Roll No. 210123080</a:t>
            </a:r>
            <a:endParaRPr lang="en-IN" sz="2800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304E22CB-063A-D7AD-179B-240748050F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807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78"/>
    </mc:Choice>
    <mc:Fallback>
      <p:transition spd="slow" advTm="33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77B7B-5383-6F45-FE2D-627F52007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USING Only audio to predict emotions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FB6D4-2F10-7431-3879-EBA1C77C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Goal: Predict emotions using </a:t>
            </a:r>
            <a:r>
              <a:rPr lang="en-US" b="1" dirty="0"/>
              <a:t>only the audio signal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</a:t>
            </a:r>
            <a:r>
              <a:rPr lang="en-US" dirty="0"/>
              <a:t>Motivation: Speech alone can carry strong emotional cues — tone, pitch, rhythm, energy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</a:t>
            </a:r>
            <a:r>
              <a:rPr lang="en-US" dirty="0"/>
              <a:t>Extract key audio features from each utterance</a:t>
            </a:r>
            <a:r>
              <a:rPr lang="en-US" b="1" dirty="0"/>
              <a:t>,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</a:t>
            </a:r>
            <a:r>
              <a:rPr lang="en-US" dirty="0"/>
              <a:t>Build a compact 16-dimensional feature vector per sample: MFCC (13 dimensions),   ZCR, Spectral Centroid, RMS Energy (1 dimension each)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</a:t>
            </a:r>
            <a:r>
              <a:rPr lang="en-IN" dirty="0"/>
              <a:t>Apply traditional classifiers (Logistic Regression, KNN, Random Forest)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</a:t>
            </a:r>
            <a:r>
              <a:rPr lang="en-US" dirty="0"/>
              <a:t>We use PCA and Confusion Matrix for visualization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3B0AC2F-31B9-1234-40D7-316223982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65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79"/>
    </mc:Choice>
    <mc:Fallback>
      <p:transition spd="slow" advTm="31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B0382-6A81-A6D5-5446-2DA582927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MFCC (Mel-Frequency Cepstral Coefficients)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A4C742-4533-02F4-708D-B13769A093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MFCCs represent how the human ear perceives sound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Capture timbre and phonetic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We extracted 13 MFCCs per frame and averaged across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Emotional states like anger, joy, or fear change the way we speak: shift in the shape and tension of vocal tracts.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MFCCs are sensitive to these variations — they represent how the vocal system was shaped during speaking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F20BC95-80D5-D4A8-9AE0-304B161A47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989638" y="2361264"/>
            <a:ext cx="4754562" cy="3872196"/>
          </a:xfr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9A3774A-2378-EB59-8809-BF6F8EE37F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99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94"/>
    </mc:Choice>
    <mc:Fallback>
      <p:transition spd="slow" advTm="23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65DC7-3289-7542-12E1-B7E9B1F64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ZCR (ZERO crossing rate)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B114E-9D59-374F-81D8-09DFA8F412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ZCR counts how often the signal crosses zero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Reflects how frequently the pitch changes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High ZCR: energetic speech (e.g., </a:t>
            </a:r>
            <a:r>
              <a:rPr lang="en-US" i="1" dirty="0"/>
              <a:t>anger</a:t>
            </a:r>
            <a:r>
              <a:rPr lang="en-US" dirty="0"/>
              <a:t>, </a:t>
            </a:r>
            <a:r>
              <a:rPr lang="en-US" i="1" dirty="0"/>
              <a:t>surprise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Low ZCR: calm or flat tone (e.g., </a:t>
            </a:r>
            <a:r>
              <a:rPr lang="en-US" i="1" dirty="0"/>
              <a:t>sadness</a:t>
            </a:r>
            <a:r>
              <a:rPr lang="en-US" dirty="0"/>
              <a:t>, </a:t>
            </a:r>
            <a:r>
              <a:rPr lang="en-US" i="1" dirty="0"/>
              <a:t>neutral</a:t>
            </a:r>
            <a:r>
              <a:rPr lang="en-US" dirty="0"/>
              <a:t>)</a:t>
            </a:r>
            <a:endParaRPr lang="en-IN" dirty="0"/>
          </a:p>
        </p:txBody>
      </p:sp>
      <p:pic>
        <p:nvPicPr>
          <p:cNvPr id="6147" name="Picture 3">
            <a:extLst>
              <a:ext uri="{FF2B5EF4-FFF2-40B4-BE49-F238E27FC236}">
                <a16:creationId xmlns:a16="http://schemas.microsoft.com/office/drawing/2014/main" id="{496F1AAF-2C30-6B9A-3064-AD161174B1D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2906" y="2373087"/>
            <a:ext cx="4001294" cy="2814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598C3F9-5785-88AB-CDE5-B8A5C2E2AF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347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46"/>
    </mc:Choice>
    <mc:Fallback>
      <p:transition spd="slow" advTm="22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3C738-A104-FC41-CA47-798B11B30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SPECTRAL Centroid and RMS energy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EB857-46A2-05FB-A578-A6A83C934C9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 </a:t>
            </a:r>
            <a:r>
              <a:rPr lang="en-US" b="1" dirty="0"/>
              <a:t>Spectral Centroid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Indicates the “center of mass” of the frequency spectrum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US" dirty="0"/>
              <a:t>Higher centroid → more energy in higher frequencies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Often correlates with perceived sharpness or intensity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Angry or surprised speech has a sharper spectral peak; sadness or neutral is smoother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85D29D-D233-4BD4-4DC5-5683158B405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/>
            <a:r>
              <a:rPr lang="en-US" b="1" dirty="0"/>
              <a:t>RMS Energy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RMS (Root Mean Square) measures average energy in the signal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Higher RMS: louder, more forceful speech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Lower RMS: quiet, subdued tones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Loudness is a strong emotional cue — </a:t>
            </a:r>
            <a:r>
              <a:rPr lang="en-US" i="1" dirty="0"/>
              <a:t>joy</a:t>
            </a:r>
            <a:r>
              <a:rPr lang="en-US" dirty="0"/>
              <a:t> and </a:t>
            </a:r>
            <a:r>
              <a:rPr lang="en-US" i="1" dirty="0"/>
              <a:t>anger</a:t>
            </a:r>
            <a:r>
              <a:rPr lang="en-US" dirty="0"/>
              <a:t> are typically louder than </a:t>
            </a:r>
            <a:r>
              <a:rPr lang="en-US" i="1" dirty="0"/>
              <a:t>fear</a:t>
            </a:r>
            <a:r>
              <a:rPr lang="en-US" dirty="0"/>
              <a:t> or </a:t>
            </a:r>
            <a:r>
              <a:rPr lang="en-US" i="1" dirty="0"/>
              <a:t>sadness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0BEEBA9-4878-7DB9-CE71-82C22026C1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570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91"/>
    </mc:Choice>
    <mc:Fallback>
      <p:transition spd="slow" advTm="31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B0142-11C3-2DD2-549B-AF10CCC379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Classifiers used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13D0A9-46BF-DB37-9FDB-70CA645680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Logistic Regression, KNN and Random forest</a:t>
            </a:r>
            <a:endParaRPr lang="en-IN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8BF4FEF-C2EB-E115-5C20-088228A8CA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01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91"/>
    </mc:Choice>
    <mc:Fallback>
      <p:transition spd="slow" advTm="13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86435-E60A-5CFD-952D-4BA9E5D58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Logistic Regression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4E2C1-7BEF-A19B-0ACD-F9B7AE9ABD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600" dirty="0"/>
          </a:p>
          <a:p>
            <a:r>
              <a:rPr lang="en-US" sz="2600" dirty="0"/>
              <a:t>“It fits a linear decision boundary by estimating the probability of each class using a logistic function. It’s fast, requires little tuning, and works well when the classes are linearly separable in the feature space.”</a:t>
            </a:r>
            <a:endParaRPr lang="en-IN" sz="2600" dirty="0"/>
          </a:p>
        </p:txBody>
      </p:sp>
      <p:pic>
        <p:nvPicPr>
          <p:cNvPr id="8194" name="Picture 2" descr="Logistic Regression ...">
            <a:extLst>
              <a:ext uri="{FF2B5EF4-FFF2-40B4-BE49-F238E27FC236}">
                <a16:creationId xmlns:a16="http://schemas.microsoft.com/office/drawing/2014/main" id="{F46BFE3F-8ACA-72BE-8DC5-C58837F3E432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965" y="2764972"/>
            <a:ext cx="4332227" cy="288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CB30EE5-9853-DFC7-BA47-8F1B4E705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00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19"/>
    </mc:Choice>
    <mc:Fallback>
      <p:transition spd="slow" advTm="17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E167-1ECC-76CE-5BDE-63A454F08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K-Nearest Neighbours (KNN)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6AA46-6EAB-9BEB-74B9-F5694D4952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sz="2600" dirty="0"/>
          </a:p>
          <a:p>
            <a:r>
              <a:rPr lang="en-US" sz="2600" dirty="0"/>
              <a:t>“K-Nearest Neighbors is a learning algorithm that classifies a data point by looking at the majority class among its closest neighbors. It makes no assumptions about the shape of the decision boundary, which allows it to capture non-linear relationships.”</a:t>
            </a:r>
            <a:endParaRPr lang="en-IN" sz="2600" dirty="0"/>
          </a:p>
        </p:txBody>
      </p:sp>
      <p:pic>
        <p:nvPicPr>
          <p:cNvPr id="9218" name="Picture 2" descr="K-Nearest Neighbor (KNN) Explained | Machine Learning Archive">
            <a:extLst>
              <a:ext uri="{FF2B5EF4-FFF2-40B4-BE49-F238E27FC236}">
                <a16:creationId xmlns:a16="http://schemas.microsoft.com/office/drawing/2014/main" id="{94DC9BF7-1749-105C-53E7-8EC95273D96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9638" y="2939248"/>
            <a:ext cx="4754562" cy="271622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5181B2A-8512-B292-09D1-6D63312C31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37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85"/>
    </mc:Choice>
    <mc:Fallback>
      <p:transition spd="slow" advTm="19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F3FA9-C0A9-F2A1-9007-BB4A9AD86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Random Forest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D46585-75FA-5E76-9370-918532AE68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sz="2600" dirty="0"/>
          </a:p>
          <a:p>
            <a:r>
              <a:rPr lang="en-US" sz="2600" dirty="0"/>
              <a:t>“Random Forest is an ensemble method that builds multiple decision trees on different subsets of the data and combines their predictions. It can handle non-linear relationships, noise, and high-dimensional data better than simpler models”</a:t>
            </a:r>
            <a:endParaRPr lang="en-IN" sz="2600" dirty="0"/>
          </a:p>
        </p:txBody>
      </p:sp>
      <p:pic>
        <p:nvPicPr>
          <p:cNvPr id="10242" name="Picture 2" descr="Guide to Random Forest Classification and Regression Algorithms">
            <a:extLst>
              <a:ext uri="{FF2B5EF4-FFF2-40B4-BE49-F238E27FC236}">
                <a16:creationId xmlns:a16="http://schemas.microsoft.com/office/drawing/2014/main" id="{58EC9869-CA58-239E-9285-32AFD3CEC7C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38" y="2870574"/>
            <a:ext cx="4754562" cy="285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C50BC35-93FD-8B24-2D69-196CD28224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60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63"/>
    </mc:Choice>
    <mc:Fallback>
      <p:transition spd="slow" advTm="20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45DBC-1220-BDEB-2B55-EFB4B170B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limitations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5F9A4B9-8C11-1432-997F-06AB6F6806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Our Logistic Regression model showed moderate success in identifying highly expressive emotions like </a:t>
            </a:r>
            <a:r>
              <a:rPr lang="en-US" i="1" dirty="0"/>
              <a:t>anger</a:t>
            </a:r>
            <a:r>
              <a:rPr lang="en-US" dirty="0"/>
              <a:t> and </a:t>
            </a:r>
            <a:r>
              <a:rPr lang="en-US" i="1" dirty="0"/>
              <a:t>joy</a:t>
            </a:r>
            <a:r>
              <a:rPr lang="en-US" dirty="0"/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model frequently confused </a:t>
            </a:r>
            <a:r>
              <a:rPr lang="en-US" i="1" dirty="0"/>
              <a:t>neutral</a:t>
            </a:r>
            <a:r>
              <a:rPr lang="en-US" dirty="0"/>
              <a:t> with other emotions — particularly </a:t>
            </a:r>
            <a:r>
              <a:rPr lang="en-US" i="1" dirty="0"/>
              <a:t>joy</a:t>
            </a:r>
            <a:r>
              <a:rPr lang="en-US" dirty="0"/>
              <a:t>, </a:t>
            </a:r>
            <a:r>
              <a:rPr lang="en-US" i="1" dirty="0"/>
              <a:t>sadness</a:t>
            </a:r>
            <a:r>
              <a:rPr lang="en-US" dirty="0"/>
              <a:t>, and </a:t>
            </a:r>
            <a:r>
              <a:rPr lang="en-US" i="1" dirty="0"/>
              <a:t>surprise</a:t>
            </a:r>
            <a:r>
              <a:rPr lang="en-US" dirty="0"/>
              <a:t>. This was expected, as neutral often shares acoustic features (like low energy or flat tone) with milder expressions of emotion.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When the tone differs, audio alone isn’t always reliable for detecting subtle emotional intent. 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5856E9A-4623-C3A6-B0E0-9B2E7511C0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989638" y="2287253"/>
            <a:ext cx="4754562" cy="4020218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6166368-FDFC-4F78-C280-2E4200085C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176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44"/>
    </mc:Choice>
    <mc:Fallback>
      <p:transition spd="slow" advTm="33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BF232-183C-ACCC-DAF1-0AEFA25E94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TEXT unimodal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A1351D-4060-BA1A-A38E-2CBA9EB5E1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 Using TF-IDF</a:t>
            </a:r>
            <a:endParaRPr lang="en-IN" sz="28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6FC2AB5-5771-0655-91B7-8C649B53D8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59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6"/>
    </mc:Choice>
    <mc:Fallback>
      <p:transition spd="slow" advTm="6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AFE85-6CDB-D5F2-4DCB-33EE1167A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Our 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8CBDB-1B31-DE10-C016-3777D7F41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Our objective is to predict emotions expressed in a spoken utterance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All such utterances are classified into the following 7 emotions: Anger, Disgust, Fear, Joy, Sadness, Surprise, Neutral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We take as input the audio of the utterance and the transcript corresponding to 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We start off with simple unimodal methods and then move onto more sophisticated techniques like fusing the modalities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We use the MELD dataset for our use case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9CFED28-71B7-8D6F-9758-EEA81F391D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657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54"/>
    </mc:Choice>
    <mc:Fallback>
      <p:transition spd="slow" advTm="31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99A0B-F4BC-1EA0-8F16-1FAD26864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Text only : Using </a:t>
            </a:r>
            <a:r>
              <a:rPr lang="en-US" dirty="0" err="1"/>
              <a:t>Tf-idf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01831-0693-E8F0-7AB1-B390A9C58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dirty="0"/>
              <a:t>In this approach, we aimed to classify emotions using only the text transcripts of the utterances.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This approach converts each utterance into a high-dimensional sparse vector, based on how frequently words appear in a given utterance and how rare they are across the entire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These vectors were then fed into classical classifiers — the same ones used in the audio unimodal approach — to evaluate how well words alone can reveal emotion.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D7A7837-46C3-D646-A783-5510C07A54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202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09"/>
    </mc:Choice>
    <mc:Fallback>
      <p:transition spd="slow" advTm="27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4F5EFA-CB2A-D283-F359-7044BA988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</a:t>
            </a:r>
            <a:r>
              <a:rPr lang="en-US" dirty="0" err="1"/>
              <a:t>tf-idf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01ACDDB-2C83-4B26-A927-7A98BD1883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transforms each utterance into a vector that reflects the importance of each word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Words that are common within a sentence but rare across the dataset receive higher weights.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This helps emphasize emotionally charged words like “hate”, “love”, or “afraid”, while downplaying frequent but uninformative words like “the” or “is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ignores word order and context</a:t>
            </a:r>
            <a:endParaRPr lang="en-IN" dirty="0"/>
          </a:p>
        </p:txBody>
      </p:sp>
      <p:pic>
        <p:nvPicPr>
          <p:cNvPr id="11266" name="Picture 2" descr="TF IDF | Padhai Time">
            <a:extLst>
              <a:ext uri="{FF2B5EF4-FFF2-40B4-BE49-F238E27FC236}">
                <a16:creationId xmlns:a16="http://schemas.microsoft.com/office/drawing/2014/main" id="{9A7C546F-2319-5ABD-C2F2-7A510AA4450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9632" y="2917372"/>
            <a:ext cx="4657880" cy="224268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AB7981C-A8AE-DAF0-AB0B-B87D8A6F9F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285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03"/>
    </mc:Choice>
    <mc:Fallback>
      <p:transition spd="slow" advTm="30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6C6A47-961C-5E9D-9AF3-DD1C76A3A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  RESULTS and limitations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422F9C-D424-80B2-5C59-AB5E6EE9DB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model showed improvement in the interpretation of emotion like “surprise” as tonal data in case of audio model could result in mis-classification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treats words independently and ignores their order. So sentences like “I’m not happy” may be misread as positive.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C4298F8-8B26-4E3C-9694-6ABB2CCFBA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989638" y="2313200"/>
            <a:ext cx="4754562" cy="3968325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DB06F53-6D69-3C21-323B-BDB4D4D958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964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35"/>
    </mc:Choice>
    <mc:Fallback>
      <p:transition spd="slow" advTm="19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AFA7ECC-5844-0FD7-092D-0A1D7A9A4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Text Unimodal</a:t>
            </a:r>
            <a:endParaRPr lang="en-IN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AD04BAA-00B1-7EEF-CFC4-D4E48935E3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GloVe</a:t>
            </a:r>
            <a:r>
              <a:rPr lang="en-US" sz="2800" dirty="0"/>
              <a:t> BASED</a:t>
            </a:r>
            <a:endParaRPr lang="en-IN" sz="28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2F8D6DB-D931-F5FD-F671-0BDF3C3DA9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868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8"/>
    </mc:Choice>
    <mc:Fallback>
      <p:transition spd="slow" advTm="4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C1CF7-960A-1B2E-8CB0-BD9F42C07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Our Approach using Glove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19DEB-DE9F-2A9A-62A1-28B995EF8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We improved upon TF-IDF by using </a:t>
            </a:r>
            <a:r>
              <a:rPr lang="en-US" dirty="0" err="1"/>
              <a:t>GloVe</a:t>
            </a:r>
            <a:r>
              <a:rPr lang="en-US" dirty="0"/>
              <a:t> word embeddings to represent each utterance. </a:t>
            </a:r>
            <a:r>
              <a:rPr lang="en-US" dirty="0" err="1"/>
              <a:t>GloVe</a:t>
            </a:r>
            <a:r>
              <a:rPr lang="en-US" dirty="0"/>
              <a:t> captures semantic meaning and word relationships using dense vectors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US" dirty="0"/>
              <a:t>For each utterance, we averaged the </a:t>
            </a:r>
            <a:r>
              <a:rPr lang="en-US" dirty="0" err="1"/>
              <a:t>GloVe</a:t>
            </a:r>
            <a:r>
              <a:rPr lang="en-US" dirty="0"/>
              <a:t> vectors of its constituent words to produce a single 100-dimensional sentence embedding.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Unlike TF-IDF, </a:t>
            </a:r>
            <a:r>
              <a:rPr lang="en-US" dirty="0" err="1"/>
              <a:t>GloVe</a:t>
            </a:r>
            <a:r>
              <a:rPr lang="en-US" dirty="0"/>
              <a:t> can recognize that “joyful” and “happy” are related, giving it a better chance of understanding subtle emotional expressions.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45900BD-D014-FD42-5C1A-C27FE68994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527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05"/>
    </mc:Choice>
    <mc:Fallback>
      <p:transition spd="slow" advTm="23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3D6DE1-9130-ECFA-D5F7-3DAFBC15E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glove?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0B3E9B-2C34-D456-58EA-DF78FC9CCE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GloVe</a:t>
            </a:r>
            <a:r>
              <a:rPr lang="en-US" dirty="0"/>
              <a:t> (Global Vectors for Word Representation) is a pre-trained embedding model that maps each word to a fixed-length vector based on its global co-occurrence statistics across large text corpora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GloVe</a:t>
            </a:r>
            <a:r>
              <a:rPr lang="en-US" dirty="0"/>
              <a:t> captures </a:t>
            </a:r>
            <a:r>
              <a:rPr lang="en-US" b="1" dirty="0"/>
              <a:t>semantic relationships</a:t>
            </a:r>
            <a:r>
              <a:rPr lang="en-US" dirty="0"/>
              <a:t> between words — for example, “happy” and “joyful” will have similar vector representations.</a:t>
            </a:r>
            <a:endParaRPr lang="en-IN" dirty="0"/>
          </a:p>
        </p:txBody>
      </p:sp>
      <p:pic>
        <p:nvPicPr>
          <p:cNvPr id="13314" name="Picture 2" descr="Mathematical Introduction to GloVe Word Embedding | by Kovendhan Venugopal  | Becoming Human: Artificial Intelligence Magazine">
            <a:extLst>
              <a:ext uri="{FF2B5EF4-FFF2-40B4-BE49-F238E27FC236}">
                <a16:creationId xmlns:a16="http://schemas.microsoft.com/office/drawing/2014/main" id="{62B597A2-9426-828E-1E35-084AA2F3DBE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38" y="3392733"/>
            <a:ext cx="4754562" cy="180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12E81A5-370C-7D60-B7E3-651B449936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40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08"/>
    </mc:Choice>
    <mc:Fallback>
      <p:transition spd="slow" advTm="18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C061-A4B0-1011-E97F-614B859EA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 and limitations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ECD20-5808-CECC-CF12-575D4E9A21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</a:t>
            </a:r>
            <a:r>
              <a:rPr lang="en-US" dirty="0" err="1"/>
              <a:t>GloVe</a:t>
            </a:r>
            <a:r>
              <a:rPr lang="en-US" dirty="0"/>
              <a:t>-based model showed notable improvement over TF-IDF in terms of capturing overall meaning.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performed better in detecting emotions like </a:t>
            </a:r>
            <a:r>
              <a:rPr lang="en-US" i="1" dirty="0"/>
              <a:t>anger</a:t>
            </a:r>
            <a:r>
              <a:rPr lang="en-US" dirty="0"/>
              <a:t> and </a:t>
            </a:r>
            <a:r>
              <a:rPr lang="en-US" i="1" dirty="0"/>
              <a:t>joy</a:t>
            </a:r>
            <a:r>
              <a:rPr lang="en-US" dirty="0"/>
              <a:t>, likely because these emotions have distinct word usage patterns that </a:t>
            </a:r>
            <a:r>
              <a:rPr lang="en-US" dirty="0" err="1"/>
              <a:t>GloVe</a:t>
            </a:r>
            <a:r>
              <a:rPr lang="en-US" dirty="0"/>
              <a:t> captures through semantic similarity.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Even during mis-classification, misclassified into overlapping emotion class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averaging of word vectors discards word order and sentence structure, which limits the model’s ability to handle negation or sarcasm</a:t>
            </a:r>
            <a:endParaRPr lang="en-IN" dirty="0"/>
          </a:p>
        </p:txBody>
      </p:sp>
      <p:pic>
        <p:nvPicPr>
          <p:cNvPr id="1026" name="Picture 2" descr="Uploaded image">
            <a:extLst>
              <a:ext uri="{FF2B5EF4-FFF2-40B4-BE49-F238E27FC236}">
                <a16:creationId xmlns:a16="http://schemas.microsoft.com/office/drawing/2014/main" id="{6CFE56D0-2A0F-8FAC-F19C-AB4798EED42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9638" y="2301545"/>
            <a:ext cx="4754562" cy="3991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F6F02FA-DB0A-613D-4866-1AD29741AD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408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92"/>
    </mc:Choice>
    <mc:Fallback>
      <p:transition spd="slow" advTm="32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8881F8-D1E5-1D71-6200-DE99D5B655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Combining the 2 modalities</a:t>
            </a:r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A26995B-A131-618C-2A4B-82E64184F0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Early Fusion</a:t>
            </a:r>
            <a:endParaRPr lang="en-IN" sz="28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2B16FB4-B238-CDD3-7B96-03DD929E41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364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5"/>
    </mc:Choice>
    <mc:Fallback>
      <p:transition spd="slow" advTm="2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E72C-424A-FE97-9133-8B4A116F0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Early Fusion – Our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18896-DB51-DF95-8236-15DDCDB30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To overcome the limitations of unimodal models, we combined both text and audio features using early fusion.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For each utterance, we extracted a 100-dimensional </a:t>
            </a:r>
            <a:r>
              <a:rPr lang="en-US" dirty="0" err="1"/>
              <a:t>GloVe</a:t>
            </a:r>
            <a:r>
              <a:rPr lang="en-US" dirty="0"/>
              <a:t> embedding to capture the semantic content of the sentence, and a 16-dimensional audio feature vector to capture vocal tone and energy.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These two vectors were then concatenated to form a single 116-dimensional feature vector. This fused representation was used as input to our classical classifiers.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aim was to combine the advantages of both modalities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7E5978E-071F-7C5F-9FB3-B68E47F8DB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492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67"/>
    </mc:Choice>
    <mc:Fallback>
      <p:transition spd="slow" advTm="28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967DC-DABC-5138-EAE0-8B9434793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 and Limitations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F3D5C-6221-78C9-F488-3CA3FE081B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fusion-based Logistic Regression model achieved the most consistent results across emotions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correctly predicted a significant number of </a:t>
            </a:r>
            <a:r>
              <a:rPr lang="en-US" i="1" dirty="0"/>
              <a:t>anger</a:t>
            </a:r>
            <a:r>
              <a:rPr lang="en-US" dirty="0"/>
              <a:t>, </a:t>
            </a:r>
            <a:r>
              <a:rPr lang="en-US" i="1" dirty="0"/>
              <a:t>joy</a:t>
            </a:r>
            <a:r>
              <a:rPr lang="en-US" dirty="0"/>
              <a:t>, and </a:t>
            </a:r>
            <a:r>
              <a:rPr lang="en-US" i="1" dirty="0"/>
              <a:t>neutral</a:t>
            </a:r>
            <a:r>
              <a:rPr lang="en-US" dirty="0"/>
              <a:t> cases, reflecting the advantage of combining text semantics with vocal features.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Unlike unimodal models, it made fewer extreme misclassifications and showed a better balance across all classes.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However, the model still struggled with closely related emotions like </a:t>
            </a:r>
            <a:r>
              <a:rPr lang="en-US" i="1" dirty="0"/>
              <a:t>surprise</a:t>
            </a:r>
            <a:r>
              <a:rPr lang="en-US" dirty="0"/>
              <a:t>, </a:t>
            </a:r>
            <a:r>
              <a:rPr lang="en-US" i="1" dirty="0"/>
              <a:t>fear</a:t>
            </a:r>
            <a:r>
              <a:rPr lang="en-US" dirty="0"/>
              <a:t>, and </a:t>
            </a:r>
            <a:r>
              <a:rPr lang="en-US" i="1" dirty="0"/>
              <a:t>sadness</a:t>
            </a:r>
            <a:r>
              <a:rPr lang="en-US" dirty="0"/>
              <a:t>, which were often confused with one another. This was likely due to overlap in both vocabulary and tonal features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22122C2-21BF-71CC-1D2D-6E1FC40F89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989638" y="2289607"/>
            <a:ext cx="4754562" cy="4015511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2B00F2F-7F7F-373F-D1E5-9A3AF12C1A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911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93"/>
    </mc:Choice>
    <mc:Fallback>
      <p:transition spd="slow" advTm="28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12151-47A4-A041-D6F1-3EFC3C7BC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Motivation and applications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CFEA2-F132-C574-0B3B-470F1A168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Emotions are central to human communication — they influence both what we say and how we say 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Machines that can recognize emotions can interact more naturally and intelligently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AI</a:t>
            </a:r>
            <a:r>
              <a:rPr lang="en-US" b="1" dirty="0"/>
              <a:t> </a:t>
            </a:r>
            <a:r>
              <a:rPr lang="en-US" dirty="0"/>
              <a:t>Assistants like Alexa or Siri can personalize responses by adapting to the user's emotional state — for example, responding more gently when frustration is detected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Mental Health Monitoring systems can use patterns in speech and text to detect early signs of stress, sadness, or anxiety, which could support diagnosis and intervention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E49C4C1-0E74-F2DC-380D-146D299990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923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20"/>
    </mc:Choice>
    <mc:Fallback>
      <p:transition spd="slow" advTm="29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02A8608-964E-795D-3B03-7B22CE893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Conclusion and Challenges</a:t>
            </a:r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A9D8C75-3177-87EF-77EC-82AAC4BB52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5193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B8817-B589-08C6-114E-C5D86D97A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Challenges and future scope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ACBC7-26C3-5589-CE45-A84449355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The MELD dataset was heavily imbalanced, with </a:t>
            </a:r>
            <a:r>
              <a:rPr lang="en-US" sz="2400" i="1" dirty="0"/>
              <a:t>neutral</a:t>
            </a:r>
            <a:r>
              <a:rPr lang="en-US" sz="2400" dirty="0"/>
              <a:t> dominating most splits. Handling this without losing representation from minority classes was tricky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Training separate LSTM models for audio and text could model temporal patterns and speech dynamics more effectively.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Experimenting with late fusion or attention-based multimodal architectures could further reduce confusion between similar emotions like </a:t>
            </a:r>
            <a:r>
              <a:rPr lang="en-US" sz="2400" i="1" dirty="0"/>
              <a:t>joy</a:t>
            </a:r>
            <a:r>
              <a:rPr lang="en-US" sz="2400" dirty="0"/>
              <a:t>, </a:t>
            </a:r>
            <a:r>
              <a:rPr lang="en-US" sz="2400" i="1" dirty="0"/>
              <a:t>surprise</a:t>
            </a:r>
            <a:r>
              <a:rPr lang="en-US" sz="2400" dirty="0"/>
              <a:t>, and </a:t>
            </a:r>
            <a:r>
              <a:rPr lang="en-US" sz="2400" i="1" dirty="0"/>
              <a:t>neutral</a:t>
            </a:r>
            <a:r>
              <a:rPr lang="en-US" sz="2400" dirty="0"/>
              <a:t>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40555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806F3-17F3-CFBA-034E-F127BC314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Multimodal?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85A1E-A583-65CC-7A2E-CFB2F2FCB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Neither Text or Audio Modality is sufficient on its own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Problem while using text alone: Does not capture tone, or intensity of emotions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“I’m sorry, but you’re being extremely unhelpful.” Polite phrasing — but emotionally, it’s criticism or frustration. Tone and pacing matter, but are missing from text.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Problem while using audio alone: Captures tone, but lacks context or meaning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“I am fine” Could sound sad, angry, or genuinely okay — depends on intonation and context</a:t>
            </a:r>
          </a:p>
          <a:p>
            <a:pPr marL="128016" lvl="1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83E1AF4-7302-DABF-E9E3-0E7D2D7C34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160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26"/>
    </mc:Choice>
    <mc:Fallback>
      <p:transition spd="slow" advTm="40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48D6A-DC6D-427B-F464-7486F2300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Dataset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1FA27-5FF6-3381-E051-F1302D7595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MELD </a:t>
            </a:r>
            <a:endParaRPr lang="en-IN" sz="4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BBDF4E0-38FC-2B65-EC18-40020B3A0B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685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7"/>
    </mc:Choice>
    <mc:Fallback>
      <p:transition spd="slow" advTm="5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FFFB4-7B69-A7F3-262A-1782FD49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MELD (Multimodal </a:t>
            </a:r>
            <a:r>
              <a:rPr lang="en-US" dirty="0" err="1"/>
              <a:t>EmotionLines</a:t>
            </a:r>
            <a:r>
              <a:rPr lang="en-US" dirty="0"/>
              <a:t> Dataset)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9EEB9-1042-58C7-BC8A-EF4E4665B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Derived from the </a:t>
            </a:r>
            <a:r>
              <a:rPr lang="en-US" i="1" dirty="0"/>
              <a:t>Friends</a:t>
            </a:r>
            <a:r>
              <a:rPr lang="en-US" dirty="0"/>
              <a:t> TV show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fr-FR" dirty="0" err="1"/>
              <a:t>Contains</a:t>
            </a:r>
            <a:r>
              <a:rPr lang="fr-FR" dirty="0"/>
              <a:t> 1400+ dialogues and 13,000+ </a:t>
            </a:r>
            <a:r>
              <a:rPr lang="fr-FR" dirty="0" err="1"/>
              <a:t>utterances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Each utterance includes: Transcript and Audio (.mp4 format)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Each utterance is annotated with one of the seven labels: Anger, Disgust, Fear, Joy,    Neutral, Sadness and Surprise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But There are problems with the data that call for some pre-processing !!!</a:t>
            </a:r>
            <a:endParaRPr lang="en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EA36F04-A795-CB19-424F-44AE29EAFD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1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10"/>
    </mc:Choice>
    <mc:Fallback>
      <p:transition spd="slow" advTm="25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3CA48-DCF8-EBC8-2DA7-4F38C3CF9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71509"/>
            <a:ext cx="4549358" cy="1737360"/>
          </a:xfrm>
        </p:spPr>
        <p:txBody>
          <a:bodyPr/>
          <a:lstStyle/>
          <a:p>
            <a:pPr algn="ctr"/>
            <a:r>
              <a:rPr lang="en-US" dirty="0"/>
              <a:t>NEED For PRE Processing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06CA54-8C7C-01BE-6E47-3E98CA179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Imbalanced Emotion Labels: dataset dominated by “neutral” utterances, </a:t>
            </a:r>
            <a:r>
              <a:rPr lang="en-US" sz="2000" dirty="0"/>
              <a:t>Emotions like "Fear" and "Disgust" appear much less frequently, this leads to overprediction of “neutral” and underprediction of “Fear” and “disgust”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Class Confusion Between Similar Emotions: Some emotions have overlapping acoustic or textual patterns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2B6F8F4-BED7-CD0E-6A0A-54263F2BD2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43600" y="1002391"/>
            <a:ext cx="5449888" cy="4824642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1477229-86B1-806A-78B6-6D29AB697B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527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87"/>
    </mc:Choice>
    <mc:Fallback>
      <p:transition spd="slow" advTm="25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FE8A7E-3413-DE47-1906-4424AA324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OUR Sampling Strategy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E1242DB-E016-098C-FA81-AB6CC66371C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Created a subset of ~1000 samples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US" dirty="0"/>
              <a:t>Preserved the natural proportions among minority emotions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Down sampled "Neutral" to reduce its dominance, but not eliminate it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4D6E41-7EC6-D636-CEB7-E2D1D9756C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wanted to reflect real-world emotion distribution, where neutral is common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At the same time, we ensured that low-frequency emotions were learnable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Too little neutral → poor generalization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Too much neutral → model ignores other classes</a:t>
            </a:r>
            <a:endParaRPr lang="en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CBDB227-A43E-F8A8-5DF3-5181C369CE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221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32"/>
    </mc:Choice>
    <mc:Fallback>
      <p:transition spd="slow" advTm="31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251D1-4E16-B065-F68F-0FACBA4959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AUDIO UNIMODAL APPROACH</a:t>
            </a: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E57A865-813A-82DA-6108-2796641B33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182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6"/>
    </mc:Choice>
    <mc:Fallback>
      <p:transition spd="slow" advTm="5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365</TotalTime>
  <Words>1771</Words>
  <Application>Microsoft Office PowerPoint</Application>
  <PresentationFormat>Widescreen</PresentationFormat>
  <Paragraphs>130</Paragraphs>
  <Slides>31</Slides>
  <Notes>0</Notes>
  <HiddenSlides>0</HiddenSlides>
  <MMClips>29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Tw Cen MT</vt:lpstr>
      <vt:lpstr>Tw Cen MT Condensed</vt:lpstr>
      <vt:lpstr>Wingdings 3</vt:lpstr>
      <vt:lpstr>Integral</vt:lpstr>
      <vt:lpstr>Emotion Detection using Audio and Text Modalities</vt:lpstr>
      <vt:lpstr>Our Objective</vt:lpstr>
      <vt:lpstr>Motivation and applications</vt:lpstr>
      <vt:lpstr>Why Multimodal?</vt:lpstr>
      <vt:lpstr>About The Dataset</vt:lpstr>
      <vt:lpstr>MELD (Multimodal EmotionLines Dataset)</vt:lpstr>
      <vt:lpstr>NEED For PRE Processing</vt:lpstr>
      <vt:lpstr>OUR Sampling Strategy</vt:lpstr>
      <vt:lpstr>AUDIO UNIMODAL APPROACH</vt:lpstr>
      <vt:lpstr>USING Only audio to predict emotions</vt:lpstr>
      <vt:lpstr>MFCC (Mel-Frequency Cepstral Coefficients)</vt:lpstr>
      <vt:lpstr>ZCR (ZERO crossing rate)</vt:lpstr>
      <vt:lpstr>SPECTRAL Centroid and RMS energy</vt:lpstr>
      <vt:lpstr>Classifiers used</vt:lpstr>
      <vt:lpstr>Logistic Regression</vt:lpstr>
      <vt:lpstr>K-Nearest Neighbours (KNN)</vt:lpstr>
      <vt:lpstr>Random Forest</vt:lpstr>
      <vt:lpstr>Results and limitations</vt:lpstr>
      <vt:lpstr>TEXT unimodal</vt:lpstr>
      <vt:lpstr>Text only : Using Tf-idf</vt:lpstr>
      <vt:lpstr>What is tf-idf</vt:lpstr>
      <vt:lpstr>   RESULTS and limitations</vt:lpstr>
      <vt:lpstr>Text Unimodal</vt:lpstr>
      <vt:lpstr>Our Approach using Glove</vt:lpstr>
      <vt:lpstr>What is glove?</vt:lpstr>
      <vt:lpstr>Results and limitations</vt:lpstr>
      <vt:lpstr>Combining the 2 modalities</vt:lpstr>
      <vt:lpstr>Early Fusion – Our Approach</vt:lpstr>
      <vt:lpstr>Results and Limitations</vt:lpstr>
      <vt:lpstr>Conclusion and Challenges</vt:lpstr>
      <vt:lpstr>Challenges and 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Gupta</dc:creator>
  <cp:lastModifiedBy>Aditya Gupta</cp:lastModifiedBy>
  <cp:revision>1</cp:revision>
  <dcterms:created xsi:type="dcterms:W3CDTF">2025-05-08T04:51:59Z</dcterms:created>
  <dcterms:modified xsi:type="dcterms:W3CDTF">2025-05-08T13:27:51Z</dcterms:modified>
</cp:coreProperties>
</file>

<file path=docProps/thumbnail.jpeg>
</file>